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7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036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476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11785600" y="274640"/>
            <a:ext cx="36576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12800" y="274640"/>
            <a:ext cx="107696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44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84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49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128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229600" y="1600204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5203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689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727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267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281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05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9E972-E83F-4040-BEDA-2935BF299E12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517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solidFill>
                  <a:schemeClr val="folHlink"/>
                </a:solidFill>
              </a:rPr>
              <a:t>Apple Trees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/>
              <a:t>Structure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Apple Trees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GB" sz="2400"/>
              <a:t>	</a:t>
            </a:r>
            <a:r>
              <a:rPr lang="en-GB"/>
              <a:t>All apple trees sold nowadays are made up from two quite separate parts, which together form the complete tree</a:t>
            </a:r>
          </a:p>
          <a:p>
            <a:pPr>
              <a:lnSpc>
                <a:spcPct val="200000"/>
              </a:lnSpc>
            </a:pPr>
            <a:r>
              <a:rPr lang="en-GB" sz="2800" b="1"/>
              <a:t>Rootstocks</a:t>
            </a:r>
          </a:p>
          <a:p>
            <a:pPr>
              <a:lnSpc>
                <a:spcPct val="200000"/>
              </a:lnSpc>
            </a:pPr>
            <a:r>
              <a:rPr lang="en-GB" sz="2800" b="1"/>
              <a:t>SCION</a:t>
            </a:r>
            <a:endParaRPr lang="en-GB" sz="2800"/>
          </a:p>
          <a:p>
            <a:pPr>
              <a:lnSpc>
                <a:spcPct val="90000"/>
              </a:lnSpc>
            </a:pPr>
            <a:endParaRPr lang="en-GB" sz="2800" b="1"/>
          </a:p>
        </p:txBody>
      </p:sp>
      <p:pic>
        <p:nvPicPr>
          <p:cNvPr id="3077" name="Picture 5" descr="mela tagli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75726" y="4868864"/>
            <a:ext cx="1446213" cy="1557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Adiacent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5</Words>
  <Application>Microsoft Office PowerPoint</Application>
  <PresentationFormat>Personalizzato</PresentationFormat>
  <Paragraphs>6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Tema di Office</vt:lpstr>
      <vt:lpstr>Apple Trees</vt:lpstr>
      <vt:lpstr>Apple Trees</vt:lpstr>
    </vt:vector>
  </TitlesOfParts>
  <Company>ECDL Foundation;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ECDL Foundation</dc:creator>
  <cp:lastModifiedBy>Unknown</cp:lastModifiedBy>
  <cp:revision>2</cp:revision>
  <dcterms:created xsi:type="dcterms:W3CDTF">2006-06-11T13:38:45Z</dcterms:created>
  <dcterms:modified xsi:type="dcterms:W3CDTF">2015-01-23T12:02:16Z</dcterms:modified>
</cp:coreProperties>
</file>