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270" y="-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2C312-2077-43B2-98E1-3D2A894F205C}" type="slidenum">
              <a:rPr lang="en-GB" smtClean="0"/>
              <a:pPr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29527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2C312-2077-43B2-98E1-3D2A894F205C}" type="slidenum">
              <a:rPr lang="en-GB" smtClean="0"/>
              <a:pPr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43872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11785600" y="274641"/>
            <a:ext cx="36576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812800" y="274641"/>
            <a:ext cx="107696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2C312-2077-43B2-98E1-3D2A894F205C}" type="slidenum">
              <a:rPr lang="en-GB" smtClean="0"/>
              <a:pPr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70727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2C312-2077-43B2-98E1-3D2A894F205C}" type="slidenum">
              <a:rPr lang="en-GB" smtClean="0"/>
              <a:pPr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71262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2C312-2077-43B2-98E1-3D2A894F205C}" type="slidenum">
              <a:rPr lang="en-GB" smtClean="0"/>
              <a:pPr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398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12800" y="1600203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8229600" y="1600203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2C312-2077-43B2-98E1-3D2A894F205C}" type="slidenum">
              <a:rPr lang="en-GB" smtClean="0"/>
              <a:pPr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5595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2C312-2077-43B2-98E1-3D2A894F205C}" type="slidenum">
              <a:rPr lang="en-GB" smtClean="0"/>
              <a:pPr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42820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2C312-2077-43B2-98E1-3D2A894F205C}" type="slidenum">
              <a:rPr lang="en-GB" smtClean="0"/>
              <a:pPr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80377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2C312-2077-43B2-98E1-3D2A894F205C}" type="slidenum">
              <a:rPr lang="en-GB" smtClean="0"/>
              <a:pPr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60142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2C312-2077-43B2-98E1-3D2A894F205C}" type="slidenum">
              <a:rPr lang="en-GB" smtClean="0"/>
              <a:pPr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59578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2C312-2077-43B2-98E1-3D2A894F205C}" type="slidenum">
              <a:rPr lang="en-GB" smtClean="0"/>
              <a:pPr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90208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62C312-2077-43B2-98E1-3D2A894F205C}" type="slidenum">
              <a:rPr lang="en-GB" smtClean="0"/>
              <a:pPr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53932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err="1" smtClean="0"/>
              <a:t>Varietà</a:t>
            </a:r>
            <a:r>
              <a:rPr lang="en-GB" dirty="0" smtClean="0"/>
              <a:t> di </a:t>
            </a:r>
            <a:r>
              <a:rPr lang="en-GB" dirty="0" err="1" smtClean="0"/>
              <a:t>mele</a:t>
            </a:r>
            <a:endParaRPr lang="en-GB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L Williams</a:t>
            </a:r>
          </a:p>
          <a:p>
            <a:r>
              <a:rPr lang="en-GB" dirty="0"/>
              <a:t>Apple Marketing Board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Varietà</a:t>
            </a:r>
            <a:r>
              <a:rPr lang="en-GB" dirty="0" smtClean="0"/>
              <a:t> </a:t>
            </a:r>
            <a:r>
              <a:rPr lang="it-IT" dirty="0" smtClean="0"/>
              <a:t>prodotte</a:t>
            </a:r>
            <a:endParaRPr lang="it-IT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it-IT" dirty="0">
                <a:latin typeface="ProseAntique" charset="0"/>
                <a:cs typeface="Times New Roman" charset="0"/>
              </a:rPr>
              <a:t>BELLEZZA </a:t>
            </a:r>
            <a:r>
              <a:rPr lang="it-IT" dirty="0">
                <a:latin typeface="ProseAntique" charset="0"/>
                <a:cs typeface="Times New Roman" charset="0"/>
              </a:rPr>
              <a:t>DEL </a:t>
            </a:r>
            <a:r>
              <a:rPr lang="it-IT" dirty="0">
                <a:latin typeface="ProseAntique" charset="0"/>
                <a:cs typeface="Times New Roman" charset="0"/>
              </a:rPr>
              <a:t>KENT</a:t>
            </a:r>
            <a:endParaRPr lang="en-GB" dirty="0">
              <a:latin typeface="ProseAntique" charset="0"/>
              <a:cs typeface="Times New Roman" charset="0"/>
            </a:endParaRPr>
          </a:p>
          <a:p>
            <a:r>
              <a:rPr lang="en-GB" dirty="0" smtClean="0">
                <a:latin typeface="ProseAntique" charset="0"/>
                <a:cs typeface="Times New Roman" charset="0"/>
              </a:rPr>
              <a:t>ARANCIONE DI BLENHEIM</a:t>
            </a:r>
          </a:p>
          <a:p>
            <a:r>
              <a:rPr lang="en-GB" dirty="0" smtClean="0">
                <a:latin typeface="ProseAntique" charset="0"/>
                <a:cs typeface="Times New Roman" charset="0"/>
              </a:rPr>
              <a:t>CLAYGATE PEARMAIN</a:t>
            </a:r>
          </a:p>
          <a:p>
            <a:r>
              <a:rPr lang="en-GB" dirty="0" smtClean="0">
                <a:latin typeface="ProseAntique" charset="0"/>
                <a:cs typeface="Times New Roman" charset="0"/>
              </a:rPr>
              <a:t>SPEZIA D'ARCY</a:t>
            </a:r>
            <a:endParaRPr lang="en-GB" dirty="0">
              <a:latin typeface="ProseAntique" charset="0"/>
              <a:cs typeface="Times New Roman" charset="0"/>
            </a:endParaRPr>
          </a:p>
          <a:p>
            <a:r>
              <a:rPr lang="en-GB" dirty="0" smtClean="0">
                <a:latin typeface="ProseAntique" charset="0"/>
                <a:cs typeface="Times New Roman" charset="0"/>
              </a:rPr>
              <a:t>FORTUNA DI LAXTON</a:t>
            </a:r>
            <a:endParaRPr lang="en-GB" dirty="0">
              <a:latin typeface="ProseAntique" charset="0"/>
              <a:cs typeface="Times New Roman" charset="0"/>
            </a:endParaRPr>
          </a:p>
          <a:p>
            <a:r>
              <a:rPr lang="en-GB" dirty="0" smtClean="0">
                <a:latin typeface="ProseAntique" charset="0"/>
                <a:cs typeface="Times New Roman" charset="0"/>
              </a:rPr>
              <a:t>RENETTA DI RIBSTON</a:t>
            </a:r>
            <a:endParaRPr lang="en-GB" dirty="0">
              <a:latin typeface="ProseAntique" charset="0"/>
              <a:cs typeface="Times New Roman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</TotalTime>
  <Words>26</Words>
  <Application>Microsoft Office PowerPoint</Application>
  <PresentationFormat>Personalizzato</PresentationFormat>
  <Paragraphs>10</Paragraphs>
  <Slides>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2</vt:i4>
      </vt:variant>
    </vt:vector>
  </HeadingPairs>
  <TitlesOfParts>
    <vt:vector size="3" baseType="lpstr">
      <vt:lpstr>Tema di Office</vt:lpstr>
      <vt:lpstr>Varietà di mele</vt:lpstr>
      <vt:lpstr>Varietà prodotte</vt:lpstr>
    </vt:vector>
  </TitlesOfParts>
  <Company>ECDL Foundation;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Apple Varieties</dc:title>
  <dc:creator>ECDL Foundation</dc:creator>
  <cp:lastModifiedBy>Unknown</cp:lastModifiedBy>
  <cp:revision>5</cp:revision>
  <dcterms:created xsi:type="dcterms:W3CDTF">2006-06-05T21:30:34Z</dcterms:created>
  <dcterms:modified xsi:type="dcterms:W3CDTF">2015-01-23T12:23:52Z</dcterms:modified>
</cp:coreProperties>
</file>