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1" autoAdjust="0"/>
    <p:restoredTop sz="94683" autoAdjust="0"/>
  </p:normalViewPr>
  <p:slideViewPr>
    <p:cSldViewPr>
      <p:cViewPr varScale="1">
        <p:scale>
          <a:sx n="83" d="100"/>
          <a:sy n="83" d="100"/>
        </p:scale>
        <p:origin x="-318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BE6B36-D385-4783-9920-FF08707999CC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2774EE-C167-409C-A62B-996005D55B7E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87BCF-21C9-4C91-9640-07A2FABB1DA7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FA955-B083-4607-AADF-ECA360244959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0B645-3876-415A-9549-B35AD98E9CF3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4336A-A619-46CF-853B-02EF3AD13C12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2285C-D860-4138-9C94-D96DC92DE585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19C3A-95BC-432C-B71E-2772395ADB53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88170-1A98-4AA1-A595-04061C2952EE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BFC0B-F482-4B0C-8610-9A5619211514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5D50B-5634-4AD3-8967-69D17FAE9B0F}" type="slidenum">
              <a:rPr lang="en-GB"/>
              <a:pPr/>
              <a:t>‹N›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56368" y="609600"/>
            <a:ext cx="902123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BE0B2D6-E0C4-47D7-8A10-028BF5D0C126}" type="slidenum">
              <a:rPr lang="en-GB"/>
              <a:pPr/>
              <a:t>‹N›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640014" y="620713"/>
            <a:ext cx="6765925" cy="1143000"/>
          </a:xfrm>
        </p:spPr>
        <p:txBody>
          <a:bodyPr/>
          <a:lstStyle/>
          <a:p>
            <a:r>
              <a:rPr lang="en-GB" sz="4000" b="1" dirty="0">
                <a:solidFill>
                  <a:schemeClr val="accent2"/>
                </a:solidFill>
                <a:latin typeface="Arial" charset="0"/>
              </a:rPr>
              <a:t>ECDL / ICDL Presentation</a:t>
            </a:r>
            <a:r>
              <a:rPr lang="en-GB" b="1" dirty="0">
                <a:solidFill>
                  <a:schemeClr val="accent2"/>
                </a:solidFill>
                <a:latin typeface="Arial" charset="0"/>
              </a:rPr>
              <a:t/>
            </a:r>
            <a:br>
              <a:rPr lang="en-GB" b="1" dirty="0">
                <a:solidFill>
                  <a:schemeClr val="accent2"/>
                </a:solidFill>
                <a:latin typeface="Arial" charset="0"/>
              </a:rPr>
            </a:br>
            <a:r>
              <a:rPr lang="en-GB" sz="4000" b="1" dirty="0">
                <a:latin typeface="Arial" charset="0"/>
              </a:rPr>
              <a:t>File </a:t>
            </a:r>
            <a:r>
              <a:rPr lang="en-GB" sz="4000" b="1" dirty="0" err="1">
                <a:latin typeface="Arial" charset="0"/>
              </a:rPr>
              <a:t>risposta</a:t>
            </a:r>
            <a:r>
              <a:rPr lang="en-GB" sz="4000" b="1" dirty="0">
                <a:latin typeface="Arial" charset="0"/>
              </a:rPr>
              <a:t> Test 6.1</a:t>
            </a:r>
            <a:r>
              <a:rPr lang="en-GB" b="1" dirty="0" smtClean="0"/>
              <a:t> </a:t>
            </a:r>
            <a:endParaRPr lang="en-GB" sz="3600" b="1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GB" sz="2000" b="1">
                <a:solidFill>
                  <a:schemeClr val="bg1"/>
                </a:solidFill>
                <a:latin typeface="Arial" charset="0"/>
              </a:rPr>
              <a:t>Candidate Identification</a:t>
            </a:r>
            <a:r>
              <a:rPr lang="el-GR" sz="2000">
                <a:solidFill>
                  <a:schemeClr val="bg1"/>
                </a:solidFill>
                <a:latin typeface="Arial" charset="0"/>
              </a:rPr>
              <a:t> </a:t>
            </a:r>
          </a:p>
        </p:txBody>
      </p:sp>
      <p:sp>
        <p:nvSpPr>
          <p:cNvPr id="7242" name="Rectangle 74"/>
          <p:cNvSpPr>
            <a:spLocks noGrp="1" noChangeArrowheads="1"/>
          </p:cNvSpPr>
          <p:nvPr>
            <p:ph type="body" sz="half" idx="2"/>
          </p:nvPr>
        </p:nvSpPr>
        <p:spPr>
          <a:xfrm>
            <a:off x="2351089" y="1916113"/>
            <a:ext cx="7489825" cy="4114800"/>
          </a:xfrm>
        </p:spPr>
        <p:txBody>
          <a:bodyPr/>
          <a:lstStyle/>
          <a:p>
            <a:endParaRPr lang="en-US" dirty="0">
              <a:latin typeface="Arial" charset="0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2352676" y="3141663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  <p:sp>
        <p:nvSpPr>
          <p:cNvPr id="7212" name="Text Box 44"/>
          <p:cNvSpPr txBox="1">
            <a:spLocks noChangeArrowheads="1"/>
          </p:cNvSpPr>
          <p:nvPr/>
        </p:nvSpPr>
        <p:spPr bwMode="auto">
          <a:xfrm>
            <a:off x="2352676" y="4006850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  <p:sp>
        <p:nvSpPr>
          <p:cNvPr id="7226" name="Text Box 58"/>
          <p:cNvSpPr txBox="1">
            <a:spLocks noChangeArrowheads="1"/>
          </p:cNvSpPr>
          <p:nvPr/>
        </p:nvSpPr>
        <p:spPr bwMode="auto">
          <a:xfrm>
            <a:off x="2352676" y="5807075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l-GR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6</Words>
  <Application>Microsoft Office PowerPoint</Application>
  <PresentationFormat>Personalizzato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Default Design</vt:lpstr>
      <vt:lpstr>ECDL / ICDL Presentation File risposta Test 6.1 </vt:lpstr>
    </vt:vector>
  </TitlesOfParts>
  <Company>ECDL Foundation;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Answerfile 1</dc:title>
  <dc:creator>ECDL Foundation</dc:creator>
  <cp:lastModifiedBy>Unknown</cp:lastModifiedBy>
  <cp:revision>2</cp:revision>
  <dcterms:created xsi:type="dcterms:W3CDTF">2002-08-21T08:15:28Z</dcterms:created>
  <dcterms:modified xsi:type="dcterms:W3CDTF">2015-01-21T09:48:44Z</dcterms:modified>
</cp:coreProperties>
</file>